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752" y="-1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2548005"/>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επιχείρηση </a:t>
            </a:r>
            <a:r>
              <a:rPr lang="el-GR" sz="1200" dirty="0" err="1">
                <a:solidFill>
                  <a:srgbClr val="002060"/>
                </a:solidFill>
                <a:latin typeface="Verdana" pitchFamily="34" charset="0"/>
                <a:ea typeface="Verdana" pitchFamily="34" charset="0"/>
                <a:cs typeface="Verdana" pitchFamily="34" charset="0"/>
              </a:rPr>
              <a:t>Νικολιδάκης</a:t>
            </a:r>
            <a:r>
              <a:rPr lang="el-GR" sz="1200" dirty="0">
                <a:solidFill>
                  <a:srgbClr val="002060"/>
                </a:solidFill>
                <a:latin typeface="Verdana" pitchFamily="34" charset="0"/>
                <a:ea typeface="Verdana" pitchFamily="34" charset="0"/>
                <a:cs typeface="Verdana" pitchFamily="34" charset="0"/>
              </a:rPr>
              <a:t> Στυλιανός που 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a:t>
            </a:r>
            <a:r>
              <a:rPr lang="el-GR" sz="1200">
                <a:solidFill>
                  <a:srgbClr val="002060"/>
                </a:solidFill>
                <a:latin typeface="Verdana" pitchFamily="34" charset="0"/>
                <a:ea typeface="Verdana" pitchFamily="34" charset="0"/>
                <a:cs typeface="Verdana" pitchFamily="34" charset="0"/>
              </a:rPr>
              <a:t>είναι 5500  </a:t>
            </a:r>
            <a:r>
              <a:rPr lang="el-GR" sz="1200" dirty="0">
                <a:solidFill>
                  <a:srgbClr val="002060"/>
                </a:solidFill>
                <a:latin typeface="Verdana" pitchFamily="34" charset="0"/>
                <a:ea typeface="Verdana" pitchFamily="34" charset="0"/>
                <a:cs typeface="Verdana" pitchFamily="34" charset="0"/>
              </a:rPr>
              <a:t>€ 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4929637"/>
            <a:ext cx="8849532" cy="4778231"/>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νέων μηχανημάτων</a:t>
            </a: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εξειδικευμένου λογισμικού, ανάπτυξη ιστοσελίδας</a:t>
            </a: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Άλλες Ψηφιακές Υπηρεσίες (ψηφιακή διαφήμιση)</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a:t>
            </a:r>
            <a:r>
              <a:rPr lang="el-GR" sz="1200" dirty="0">
                <a:solidFill>
                  <a:srgbClr val="002060"/>
                </a:solidFill>
                <a:highlight>
                  <a:srgbClr val="00FF00"/>
                </a:highlight>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δημιουργία / διατήρηση ποιοτικών </a:t>
            </a:r>
            <a:r>
              <a:rPr lang="el-GR" sz="1200">
                <a:solidFill>
                  <a:srgbClr val="002060"/>
                </a:solidFill>
                <a:highlight>
                  <a:srgbClr val="00FF00"/>
                </a:highlight>
                <a:latin typeface="Verdana" pitchFamily="34" charset="0"/>
                <a:ea typeface="Verdana" pitchFamily="34" charset="0"/>
                <a:cs typeface="Verdana" pitchFamily="34" charset="0"/>
              </a:rPr>
              <a:t>θέσεων εργασίας</a:t>
            </a:r>
          </a:p>
          <a:p>
            <a:pPr>
              <a:lnSpc>
                <a:spcPct val="150000"/>
              </a:lnSpc>
              <a:buFont typeface="Wingdings" pitchFamily="2" charset="2"/>
              <a:buChar char="ü"/>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191</Words>
  <Application>Microsoft Office PowerPoint</Application>
  <PresentationFormat>A3 Paper (297x420 mm)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Verdana</vt:lpstr>
      <vt:lpstr>Wingdings</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Manolis Varouchas</cp:lastModifiedBy>
  <cp:revision>10</cp:revision>
  <dcterms:created xsi:type="dcterms:W3CDTF">2021-01-27T08:43:35Z</dcterms:created>
  <dcterms:modified xsi:type="dcterms:W3CDTF">2022-02-16T14:17:51Z</dcterms:modified>
</cp:coreProperties>
</file>